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3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823CB8-8020-D268-1579-653BF84A5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53335"/>
            <a:ext cx="7886700" cy="541357"/>
          </a:xfrm>
        </p:spPr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D87EA1-D1BD-1100-063D-296ADF633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75636"/>
            <a:ext cx="771847" cy="367849"/>
          </a:xfrm>
        </p:spPr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A435187-1BAB-3631-DF72-FD288FB99D87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18BC7D-9E62-FC2E-236D-1865AAA8E94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ECCADEA-0DBD-5F84-907C-750BE7A770D3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me repère dans un rang.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83142B0-8967-29DC-03F8-4108B6619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1759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Dessine sur l’ardoise le 2</a:t>
            </a:r>
            <a:r>
              <a:rPr lang="fr-FR" baseline="30000" dirty="0"/>
              <a:t>e</a:t>
            </a:r>
            <a:r>
              <a:rPr lang="fr-FR" dirty="0"/>
              <a:t> objet en partant de la droite.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CEA87FB3-A3B9-7D85-197E-70D2BDBF71ED}"/>
              </a:ext>
            </a:extLst>
          </p:cNvPr>
          <p:cNvSpPr/>
          <p:nvPr/>
        </p:nvSpPr>
        <p:spPr>
          <a:xfrm>
            <a:off x="8179142" y="2900549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moticône 9">
            <a:extLst>
              <a:ext uri="{FF2B5EF4-FFF2-40B4-BE49-F238E27FC236}">
                <a16:creationId xmlns:a16="http://schemas.microsoft.com/office/drawing/2014/main" id="{057716C2-CDDD-3137-A21B-1AB959EAC22D}"/>
              </a:ext>
            </a:extLst>
          </p:cNvPr>
          <p:cNvSpPr/>
          <p:nvPr/>
        </p:nvSpPr>
        <p:spPr>
          <a:xfrm>
            <a:off x="3280509" y="2938714"/>
            <a:ext cx="1112322" cy="106482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0C84E83B-C75F-0773-426E-C1979F65C88A}"/>
              </a:ext>
            </a:extLst>
          </p:cNvPr>
          <p:cNvSpPr/>
          <p:nvPr/>
        </p:nvSpPr>
        <p:spPr>
          <a:xfrm rot="16200000">
            <a:off x="4429271" y="2980915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œur 11">
            <a:extLst>
              <a:ext uri="{FF2B5EF4-FFF2-40B4-BE49-F238E27FC236}">
                <a16:creationId xmlns:a16="http://schemas.microsoft.com/office/drawing/2014/main" id="{14C87BE7-BDC9-C7E5-2BF6-5F9CD2A62880}"/>
              </a:ext>
            </a:extLst>
          </p:cNvPr>
          <p:cNvSpPr/>
          <p:nvPr/>
        </p:nvSpPr>
        <p:spPr>
          <a:xfrm>
            <a:off x="5710161" y="2978155"/>
            <a:ext cx="1046442" cy="985938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une 12">
            <a:extLst>
              <a:ext uri="{FF2B5EF4-FFF2-40B4-BE49-F238E27FC236}">
                <a16:creationId xmlns:a16="http://schemas.microsoft.com/office/drawing/2014/main" id="{EE330F76-2B1E-6807-CA2D-FADF8298CEB4}"/>
              </a:ext>
            </a:extLst>
          </p:cNvPr>
          <p:cNvSpPr/>
          <p:nvPr/>
        </p:nvSpPr>
        <p:spPr>
          <a:xfrm>
            <a:off x="7016839" y="2979431"/>
            <a:ext cx="744187" cy="984662"/>
          </a:xfrm>
          <a:prstGeom prst="moon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D1E06C-0592-04F2-30D4-3A8653ECCFA9}"/>
              </a:ext>
            </a:extLst>
          </p:cNvPr>
          <p:cNvSpPr/>
          <p:nvPr/>
        </p:nvSpPr>
        <p:spPr>
          <a:xfrm>
            <a:off x="407814" y="3007283"/>
            <a:ext cx="649989" cy="93023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Extraire 14">
            <a:extLst>
              <a:ext uri="{FF2B5EF4-FFF2-40B4-BE49-F238E27FC236}">
                <a16:creationId xmlns:a16="http://schemas.microsoft.com/office/drawing/2014/main" id="{F73416C6-C8C6-88ED-B69A-7A986D5668B0}"/>
              </a:ext>
            </a:extLst>
          </p:cNvPr>
          <p:cNvSpPr/>
          <p:nvPr/>
        </p:nvSpPr>
        <p:spPr>
          <a:xfrm>
            <a:off x="1336697" y="2872697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5BA3C657-0390-684D-8E24-D8A9BE67BCCF}"/>
              </a:ext>
            </a:extLst>
          </p:cNvPr>
          <p:cNvSpPr/>
          <p:nvPr/>
        </p:nvSpPr>
        <p:spPr>
          <a:xfrm rot="5400000">
            <a:off x="2030256" y="3047505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6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6834988" y="2636959"/>
            <a:ext cx="1220058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EFC50FA4-5BFB-BAF0-807E-1D40D054117B}"/>
              </a:ext>
            </a:extLst>
          </p:cNvPr>
          <p:cNvSpPr/>
          <p:nvPr/>
        </p:nvSpPr>
        <p:spPr>
          <a:xfrm>
            <a:off x="8179142" y="2900549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moticône 10">
            <a:extLst>
              <a:ext uri="{FF2B5EF4-FFF2-40B4-BE49-F238E27FC236}">
                <a16:creationId xmlns:a16="http://schemas.microsoft.com/office/drawing/2014/main" id="{E6DA5D83-7A54-5134-5322-5F03C78B6CB7}"/>
              </a:ext>
            </a:extLst>
          </p:cNvPr>
          <p:cNvSpPr/>
          <p:nvPr/>
        </p:nvSpPr>
        <p:spPr>
          <a:xfrm>
            <a:off x="3280509" y="2938714"/>
            <a:ext cx="1112322" cy="106482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CD7B9790-9291-DAFE-74A7-A29B0FD1804A}"/>
              </a:ext>
            </a:extLst>
          </p:cNvPr>
          <p:cNvSpPr/>
          <p:nvPr/>
        </p:nvSpPr>
        <p:spPr>
          <a:xfrm rot="16200000">
            <a:off x="4429271" y="2980915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œur 12">
            <a:extLst>
              <a:ext uri="{FF2B5EF4-FFF2-40B4-BE49-F238E27FC236}">
                <a16:creationId xmlns:a16="http://schemas.microsoft.com/office/drawing/2014/main" id="{59AC54C4-71D7-92B5-3F57-E0EC88633218}"/>
              </a:ext>
            </a:extLst>
          </p:cNvPr>
          <p:cNvSpPr/>
          <p:nvPr/>
        </p:nvSpPr>
        <p:spPr>
          <a:xfrm>
            <a:off x="5710161" y="2978155"/>
            <a:ext cx="1046442" cy="985938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une 13">
            <a:extLst>
              <a:ext uri="{FF2B5EF4-FFF2-40B4-BE49-F238E27FC236}">
                <a16:creationId xmlns:a16="http://schemas.microsoft.com/office/drawing/2014/main" id="{48510C4B-6A12-CBE9-73D0-C90CA508704B}"/>
              </a:ext>
            </a:extLst>
          </p:cNvPr>
          <p:cNvSpPr/>
          <p:nvPr/>
        </p:nvSpPr>
        <p:spPr>
          <a:xfrm>
            <a:off x="7016839" y="2979431"/>
            <a:ext cx="744187" cy="984662"/>
          </a:xfrm>
          <a:prstGeom prst="moon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27B935-B4C9-B617-D813-D6200CD05045}"/>
              </a:ext>
            </a:extLst>
          </p:cNvPr>
          <p:cNvSpPr/>
          <p:nvPr/>
        </p:nvSpPr>
        <p:spPr>
          <a:xfrm>
            <a:off x="407814" y="3007283"/>
            <a:ext cx="649989" cy="93023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Extraire 15">
            <a:extLst>
              <a:ext uri="{FF2B5EF4-FFF2-40B4-BE49-F238E27FC236}">
                <a16:creationId xmlns:a16="http://schemas.microsoft.com/office/drawing/2014/main" id="{E50C09B4-3FFA-D05C-A5AB-6BA794ECFE49}"/>
              </a:ext>
            </a:extLst>
          </p:cNvPr>
          <p:cNvSpPr/>
          <p:nvPr/>
        </p:nvSpPr>
        <p:spPr>
          <a:xfrm>
            <a:off x="1336697" y="2872697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FE78F553-65F6-E907-A6F3-8E60DB99EA27}"/>
              </a:ext>
            </a:extLst>
          </p:cNvPr>
          <p:cNvSpPr/>
          <p:nvPr/>
        </p:nvSpPr>
        <p:spPr>
          <a:xfrm rot="5400000">
            <a:off x="2030256" y="3047505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75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Dessine sur l’ardoise le 1</a:t>
            </a:r>
            <a:r>
              <a:rPr lang="fr-FR" baseline="30000" dirty="0"/>
              <a:t>er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3550185" y="2896590"/>
            <a:ext cx="1112322" cy="1064820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5304312" y="3028988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6951022" y="2936030"/>
            <a:ext cx="1195449" cy="98593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toile : 5 branches 9">
            <a:extLst>
              <a:ext uri="{FF2B5EF4-FFF2-40B4-BE49-F238E27FC236}">
                <a16:creationId xmlns:a16="http://schemas.microsoft.com/office/drawing/2014/main" id="{475F5143-7812-F97F-D35C-652BA6D63861}"/>
              </a:ext>
            </a:extLst>
          </p:cNvPr>
          <p:cNvSpPr/>
          <p:nvPr/>
        </p:nvSpPr>
        <p:spPr>
          <a:xfrm>
            <a:off x="2021093" y="2896589"/>
            <a:ext cx="1280599" cy="106482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Extraire 10">
            <a:extLst>
              <a:ext uri="{FF2B5EF4-FFF2-40B4-BE49-F238E27FC236}">
                <a16:creationId xmlns:a16="http://schemas.microsoft.com/office/drawing/2014/main" id="{AE1E9F25-4F20-0FCA-FCCB-23F621A47897}"/>
              </a:ext>
            </a:extLst>
          </p:cNvPr>
          <p:cNvSpPr/>
          <p:nvPr/>
        </p:nvSpPr>
        <p:spPr>
          <a:xfrm>
            <a:off x="644361" y="2896589"/>
            <a:ext cx="981693" cy="1064820"/>
          </a:xfrm>
          <a:prstGeom prst="flowChartExtra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3" name="Étoile : 5 branches 2">
            <a:extLst>
              <a:ext uri="{FF2B5EF4-FFF2-40B4-BE49-F238E27FC236}">
                <a16:creationId xmlns:a16="http://schemas.microsoft.com/office/drawing/2014/main" id="{4A6CEA1A-E118-7E09-7863-1F8BF31DF4D0}"/>
              </a:ext>
            </a:extLst>
          </p:cNvPr>
          <p:cNvSpPr/>
          <p:nvPr/>
        </p:nvSpPr>
        <p:spPr>
          <a:xfrm>
            <a:off x="2021093" y="2896589"/>
            <a:ext cx="1280599" cy="106482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Extraire 4">
            <a:extLst>
              <a:ext uri="{FF2B5EF4-FFF2-40B4-BE49-F238E27FC236}">
                <a16:creationId xmlns:a16="http://schemas.microsoft.com/office/drawing/2014/main" id="{3CCE2A2F-AF70-1C80-BA45-53900239DFC2}"/>
              </a:ext>
            </a:extLst>
          </p:cNvPr>
          <p:cNvSpPr/>
          <p:nvPr/>
        </p:nvSpPr>
        <p:spPr>
          <a:xfrm>
            <a:off x="644361" y="2896589"/>
            <a:ext cx="981693" cy="1064820"/>
          </a:xfrm>
          <a:prstGeom prst="flowChartExtra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3550185" y="2896590"/>
            <a:ext cx="1112322" cy="1064820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5304312" y="3028988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6951022" y="2936030"/>
            <a:ext cx="1195449" cy="98593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270184" y="2644240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85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Dessine sur l’ardoise le 3</a:t>
            </a:r>
            <a:r>
              <a:rPr lang="fr-FR" baseline="30000" dirty="0"/>
              <a:t>e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3" name="Étoile : 5 branches 2">
            <a:extLst>
              <a:ext uri="{FF2B5EF4-FFF2-40B4-BE49-F238E27FC236}">
                <a16:creationId xmlns:a16="http://schemas.microsoft.com/office/drawing/2014/main" id="{4A6CEA1A-E118-7E09-7863-1F8BF31DF4D0}"/>
              </a:ext>
            </a:extLst>
          </p:cNvPr>
          <p:cNvSpPr/>
          <p:nvPr/>
        </p:nvSpPr>
        <p:spPr>
          <a:xfrm>
            <a:off x="7166763" y="2882031"/>
            <a:ext cx="1280599" cy="10648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Extraire 4">
            <a:extLst>
              <a:ext uri="{FF2B5EF4-FFF2-40B4-BE49-F238E27FC236}">
                <a16:creationId xmlns:a16="http://schemas.microsoft.com/office/drawing/2014/main" id="{3CCE2A2F-AF70-1C80-BA45-53900239DFC2}"/>
              </a:ext>
            </a:extLst>
          </p:cNvPr>
          <p:cNvSpPr/>
          <p:nvPr/>
        </p:nvSpPr>
        <p:spPr>
          <a:xfrm rot="10800000">
            <a:off x="2096793" y="2896590"/>
            <a:ext cx="981693" cy="1064820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5509355" y="2896590"/>
            <a:ext cx="1112322" cy="106482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568887" y="3028988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3597793" y="2936030"/>
            <a:ext cx="1195449" cy="985938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88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3295135" y="2608614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Étoile : 5 branches 3">
            <a:extLst>
              <a:ext uri="{FF2B5EF4-FFF2-40B4-BE49-F238E27FC236}">
                <a16:creationId xmlns:a16="http://schemas.microsoft.com/office/drawing/2014/main" id="{5D3E59B3-9561-51CC-D84A-3D745FF56D9D}"/>
              </a:ext>
            </a:extLst>
          </p:cNvPr>
          <p:cNvSpPr/>
          <p:nvPr/>
        </p:nvSpPr>
        <p:spPr>
          <a:xfrm>
            <a:off x="7166763" y="2882031"/>
            <a:ext cx="1280599" cy="10648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Extraire 10">
            <a:extLst>
              <a:ext uri="{FF2B5EF4-FFF2-40B4-BE49-F238E27FC236}">
                <a16:creationId xmlns:a16="http://schemas.microsoft.com/office/drawing/2014/main" id="{F4FCDF73-1446-E4B0-75CF-EBA1CE29D32E}"/>
              </a:ext>
            </a:extLst>
          </p:cNvPr>
          <p:cNvSpPr/>
          <p:nvPr/>
        </p:nvSpPr>
        <p:spPr>
          <a:xfrm rot="10800000">
            <a:off x="2096793" y="2896590"/>
            <a:ext cx="981693" cy="1064820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Émoticône 11">
            <a:extLst>
              <a:ext uri="{FF2B5EF4-FFF2-40B4-BE49-F238E27FC236}">
                <a16:creationId xmlns:a16="http://schemas.microsoft.com/office/drawing/2014/main" id="{C94E02BF-E5D0-366C-8187-BE6F9634CA27}"/>
              </a:ext>
            </a:extLst>
          </p:cNvPr>
          <p:cNvSpPr/>
          <p:nvPr/>
        </p:nvSpPr>
        <p:spPr>
          <a:xfrm>
            <a:off x="5509355" y="2896590"/>
            <a:ext cx="1112322" cy="106482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AEBCF262-154E-4AF6-C0EB-97C6ED26EC2A}"/>
              </a:ext>
            </a:extLst>
          </p:cNvPr>
          <p:cNvSpPr/>
          <p:nvPr/>
        </p:nvSpPr>
        <p:spPr>
          <a:xfrm>
            <a:off x="568887" y="3028988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œur 13">
            <a:extLst>
              <a:ext uri="{FF2B5EF4-FFF2-40B4-BE49-F238E27FC236}">
                <a16:creationId xmlns:a16="http://schemas.microsoft.com/office/drawing/2014/main" id="{B05C3E48-648C-1F0E-9205-2AA621E82A0C}"/>
              </a:ext>
            </a:extLst>
          </p:cNvPr>
          <p:cNvSpPr/>
          <p:nvPr/>
        </p:nvSpPr>
        <p:spPr>
          <a:xfrm>
            <a:off x="3597793" y="2936030"/>
            <a:ext cx="1195449" cy="985938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86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Dessine sur l’ardoise le 4</a:t>
            </a:r>
            <a:r>
              <a:rPr lang="fr-FR" baseline="30000" dirty="0"/>
              <a:t>e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Organigramme : Extraire 4">
            <a:extLst>
              <a:ext uri="{FF2B5EF4-FFF2-40B4-BE49-F238E27FC236}">
                <a16:creationId xmlns:a16="http://schemas.microsoft.com/office/drawing/2014/main" id="{3CCE2A2F-AF70-1C80-BA45-53900239DFC2}"/>
              </a:ext>
            </a:extLst>
          </p:cNvPr>
          <p:cNvSpPr/>
          <p:nvPr/>
        </p:nvSpPr>
        <p:spPr>
          <a:xfrm>
            <a:off x="1593301" y="2885989"/>
            <a:ext cx="981693" cy="1064820"/>
          </a:xfrm>
          <a:prstGeom prst="flowChartExtra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7645753" y="2899908"/>
            <a:ext cx="1112322" cy="106482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4511751" y="3046865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6078752" y="2939988"/>
            <a:ext cx="1195449" cy="985938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une 3">
            <a:extLst>
              <a:ext uri="{FF2B5EF4-FFF2-40B4-BE49-F238E27FC236}">
                <a16:creationId xmlns:a16="http://schemas.microsoft.com/office/drawing/2014/main" id="{26D099F0-C168-48F3-0324-F54CA66521F0}"/>
              </a:ext>
            </a:extLst>
          </p:cNvPr>
          <p:cNvSpPr/>
          <p:nvPr/>
        </p:nvSpPr>
        <p:spPr>
          <a:xfrm>
            <a:off x="397853" y="2939988"/>
            <a:ext cx="744187" cy="984662"/>
          </a:xfrm>
          <a:prstGeom prst="moo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9684F7-257A-5A87-C458-8CBBF7DE0D20}"/>
              </a:ext>
            </a:extLst>
          </p:cNvPr>
          <p:cNvSpPr/>
          <p:nvPr/>
        </p:nvSpPr>
        <p:spPr>
          <a:xfrm>
            <a:off x="3026255" y="3020575"/>
            <a:ext cx="930234" cy="930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096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4163137" y="2620772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4F74E8F3-79E4-EF2A-231E-D15AC37E8F0A}"/>
              </a:ext>
            </a:extLst>
          </p:cNvPr>
          <p:cNvSpPr/>
          <p:nvPr/>
        </p:nvSpPr>
        <p:spPr>
          <a:xfrm>
            <a:off x="1593301" y="2885989"/>
            <a:ext cx="981693" cy="1064820"/>
          </a:xfrm>
          <a:prstGeom prst="flowChartExtra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moticône 10">
            <a:extLst>
              <a:ext uri="{FF2B5EF4-FFF2-40B4-BE49-F238E27FC236}">
                <a16:creationId xmlns:a16="http://schemas.microsoft.com/office/drawing/2014/main" id="{EC8EBA48-3C3E-8042-8CE5-C4AFEB97E35B}"/>
              </a:ext>
            </a:extLst>
          </p:cNvPr>
          <p:cNvSpPr/>
          <p:nvPr/>
        </p:nvSpPr>
        <p:spPr>
          <a:xfrm>
            <a:off x="7645753" y="2899908"/>
            <a:ext cx="1112322" cy="106482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E5555DF4-3821-BA3D-8992-554CB0CEF517}"/>
              </a:ext>
            </a:extLst>
          </p:cNvPr>
          <p:cNvSpPr/>
          <p:nvPr/>
        </p:nvSpPr>
        <p:spPr>
          <a:xfrm>
            <a:off x="4511751" y="3046865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œur 12">
            <a:extLst>
              <a:ext uri="{FF2B5EF4-FFF2-40B4-BE49-F238E27FC236}">
                <a16:creationId xmlns:a16="http://schemas.microsoft.com/office/drawing/2014/main" id="{1D755423-86C3-68FE-83D1-860605A7C265}"/>
              </a:ext>
            </a:extLst>
          </p:cNvPr>
          <p:cNvSpPr/>
          <p:nvPr/>
        </p:nvSpPr>
        <p:spPr>
          <a:xfrm>
            <a:off x="6078752" y="2939988"/>
            <a:ext cx="1195449" cy="985938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une 13">
            <a:extLst>
              <a:ext uri="{FF2B5EF4-FFF2-40B4-BE49-F238E27FC236}">
                <a16:creationId xmlns:a16="http://schemas.microsoft.com/office/drawing/2014/main" id="{6C56C4C1-DA5E-FDA0-BC52-0BBEDAF12556}"/>
              </a:ext>
            </a:extLst>
          </p:cNvPr>
          <p:cNvSpPr/>
          <p:nvPr/>
        </p:nvSpPr>
        <p:spPr>
          <a:xfrm>
            <a:off x="397853" y="2939988"/>
            <a:ext cx="744187" cy="984662"/>
          </a:xfrm>
          <a:prstGeom prst="moo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BFF527-AA2E-EF56-D69F-1370E8B47F22}"/>
              </a:ext>
            </a:extLst>
          </p:cNvPr>
          <p:cNvSpPr/>
          <p:nvPr/>
        </p:nvSpPr>
        <p:spPr>
          <a:xfrm>
            <a:off x="3026255" y="3020575"/>
            <a:ext cx="930234" cy="930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42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Dessine sur l’ardoise le 7</a:t>
            </a:r>
            <a:r>
              <a:rPr lang="fr-FR" baseline="30000" dirty="0"/>
              <a:t>e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E45722DC-0108-B1FC-F936-7C3FCACA38B5}"/>
              </a:ext>
            </a:extLst>
          </p:cNvPr>
          <p:cNvSpPr/>
          <p:nvPr/>
        </p:nvSpPr>
        <p:spPr>
          <a:xfrm>
            <a:off x="1743722" y="2896590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moticône 9">
            <a:extLst>
              <a:ext uri="{FF2B5EF4-FFF2-40B4-BE49-F238E27FC236}">
                <a16:creationId xmlns:a16="http://schemas.microsoft.com/office/drawing/2014/main" id="{B18C4613-41E1-8182-3C63-594C062ECE92}"/>
              </a:ext>
            </a:extLst>
          </p:cNvPr>
          <p:cNvSpPr/>
          <p:nvPr/>
        </p:nvSpPr>
        <p:spPr>
          <a:xfrm>
            <a:off x="7439323" y="2896590"/>
            <a:ext cx="1112322" cy="1064820"/>
          </a:xfrm>
          <a:prstGeom prst="smileyFac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3E3FDBC7-444C-06CF-249E-EA01E72C6DF2}"/>
              </a:ext>
            </a:extLst>
          </p:cNvPr>
          <p:cNvSpPr/>
          <p:nvPr/>
        </p:nvSpPr>
        <p:spPr>
          <a:xfrm rot="16200000">
            <a:off x="3510671" y="2978232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œur 11">
            <a:extLst>
              <a:ext uri="{FF2B5EF4-FFF2-40B4-BE49-F238E27FC236}">
                <a16:creationId xmlns:a16="http://schemas.microsoft.com/office/drawing/2014/main" id="{9518BA1B-775E-6495-976F-C73213FE240F}"/>
              </a:ext>
            </a:extLst>
          </p:cNvPr>
          <p:cNvSpPr/>
          <p:nvPr/>
        </p:nvSpPr>
        <p:spPr>
          <a:xfrm>
            <a:off x="386514" y="2978790"/>
            <a:ext cx="1046442" cy="985938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une 12">
            <a:extLst>
              <a:ext uri="{FF2B5EF4-FFF2-40B4-BE49-F238E27FC236}">
                <a16:creationId xmlns:a16="http://schemas.microsoft.com/office/drawing/2014/main" id="{E19CBD41-723C-9531-55F3-12575F0EDBFD}"/>
              </a:ext>
            </a:extLst>
          </p:cNvPr>
          <p:cNvSpPr/>
          <p:nvPr/>
        </p:nvSpPr>
        <p:spPr>
          <a:xfrm>
            <a:off x="6270170" y="2979428"/>
            <a:ext cx="744187" cy="984662"/>
          </a:xfrm>
          <a:prstGeom prst="moon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64E39F-249A-0721-F97D-1A05C569D2D0}"/>
              </a:ext>
            </a:extLst>
          </p:cNvPr>
          <p:cNvSpPr/>
          <p:nvPr/>
        </p:nvSpPr>
        <p:spPr>
          <a:xfrm>
            <a:off x="4876852" y="3031176"/>
            <a:ext cx="930234" cy="93023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Extraire 14">
            <a:extLst>
              <a:ext uri="{FF2B5EF4-FFF2-40B4-BE49-F238E27FC236}">
                <a16:creationId xmlns:a16="http://schemas.microsoft.com/office/drawing/2014/main" id="{01DB977B-1F1F-3782-0EEF-249A7F74BD02}"/>
              </a:ext>
            </a:extLst>
          </p:cNvPr>
          <p:cNvSpPr/>
          <p:nvPr/>
        </p:nvSpPr>
        <p:spPr>
          <a:xfrm>
            <a:off x="2733332" y="2896590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29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7130564" y="2631022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3D4BB721-118D-4D7C-FC1D-DA97447E8C3D}"/>
              </a:ext>
            </a:extLst>
          </p:cNvPr>
          <p:cNvSpPr/>
          <p:nvPr/>
        </p:nvSpPr>
        <p:spPr>
          <a:xfrm>
            <a:off x="1743722" y="2896590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moticône 10">
            <a:extLst>
              <a:ext uri="{FF2B5EF4-FFF2-40B4-BE49-F238E27FC236}">
                <a16:creationId xmlns:a16="http://schemas.microsoft.com/office/drawing/2014/main" id="{A2F51BBA-101A-F4C2-753A-A6EE8B819646}"/>
              </a:ext>
            </a:extLst>
          </p:cNvPr>
          <p:cNvSpPr/>
          <p:nvPr/>
        </p:nvSpPr>
        <p:spPr>
          <a:xfrm>
            <a:off x="7439323" y="2896590"/>
            <a:ext cx="1112322" cy="1064820"/>
          </a:xfrm>
          <a:prstGeom prst="smileyFac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93BEE69E-144F-1A82-0B61-C0C9CA4A1BED}"/>
              </a:ext>
            </a:extLst>
          </p:cNvPr>
          <p:cNvSpPr/>
          <p:nvPr/>
        </p:nvSpPr>
        <p:spPr>
          <a:xfrm rot="16200000">
            <a:off x="3510671" y="2978232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œur 12">
            <a:extLst>
              <a:ext uri="{FF2B5EF4-FFF2-40B4-BE49-F238E27FC236}">
                <a16:creationId xmlns:a16="http://schemas.microsoft.com/office/drawing/2014/main" id="{7E51B574-BEFE-59C4-C05F-9510F9E6AA80}"/>
              </a:ext>
            </a:extLst>
          </p:cNvPr>
          <p:cNvSpPr/>
          <p:nvPr/>
        </p:nvSpPr>
        <p:spPr>
          <a:xfrm>
            <a:off x="386514" y="2978790"/>
            <a:ext cx="1046442" cy="985938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une 13">
            <a:extLst>
              <a:ext uri="{FF2B5EF4-FFF2-40B4-BE49-F238E27FC236}">
                <a16:creationId xmlns:a16="http://schemas.microsoft.com/office/drawing/2014/main" id="{89C15851-4690-59E8-74FC-EFC2E8E6830D}"/>
              </a:ext>
            </a:extLst>
          </p:cNvPr>
          <p:cNvSpPr/>
          <p:nvPr/>
        </p:nvSpPr>
        <p:spPr>
          <a:xfrm>
            <a:off x="6270170" y="2979428"/>
            <a:ext cx="744187" cy="984662"/>
          </a:xfrm>
          <a:prstGeom prst="moon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BACFC9-945D-697C-01B9-315BDBC80446}"/>
              </a:ext>
            </a:extLst>
          </p:cNvPr>
          <p:cNvSpPr/>
          <p:nvPr/>
        </p:nvSpPr>
        <p:spPr>
          <a:xfrm>
            <a:off x="4876852" y="3031176"/>
            <a:ext cx="930234" cy="93023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Extraire 15">
            <a:extLst>
              <a:ext uri="{FF2B5EF4-FFF2-40B4-BE49-F238E27FC236}">
                <a16:creationId xmlns:a16="http://schemas.microsoft.com/office/drawing/2014/main" id="{B2CD36EA-57B8-4E8B-4E7E-B5AFA54D69E9}"/>
              </a:ext>
            </a:extLst>
          </p:cNvPr>
          <p:cNvSpPr/>
          <p:nvPr/>
        </p:nvSpPr>
        <p:spPr>
          <a:xfrm>
            <a:off x="2733332" y="2896590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04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103</Words>
  <Application>Microsoft Office PowerPoint</Application>
  <PresentationFormat>Affichage à l'écran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suite. Dessine sur l’ardoise le 1er objet en partant de la gauche. </vt:lpstr>
      <vt:lpstr>Correction</vt:lpstr>
      <vt:lpstr>Observe la suite. Dessine sur l’ardoise le 3e objet en partant de la gauche. </vt:lpstr>
      <vt:lpstr>Correction</vt:lpstr>
      <vt:lpstr>Observe la suite. Dessine sur l’ardoise le 4e objet en partant de la gauche. </vt:lpstr>
      <vt:lpstr>Correction</vt:lpstr>
      <vt:lpstr>Observe la suite. Dessine sur l’ardoise le 7e objet en partant de la gauche. </vt:lpstr>
      <vt:lpstr>Correction</vt:lpstr>
      <vt:lpstr>Observe la suite. Dessine sur l’ardoise le 2e objet en partant de la droite.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32</cp:revision>
  <dcterms:created xsi:type="dcterms:W3CDTF">2023-02-07T14:55:57Z</dcterms:created>
  <dcterms:modified xsi:type="dcterms:W3CDTF">2025-09-16T12:02:48Z</dcterms:modified>
</cp:coreProperties>
</file>